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2"/>
    <p:sldId id="276" r:id="rId3"/>
    <p:sldId id="282" r:id="rId4"/>
    <p:sldId id="283" r:id="rId5"/>
    <p:sldId id="284" r:id="rId6"/>
    <p:sldId id="285" r:id="rId7"/>
    <p:sldId id="286" r:id="rId8"/>
    <p:sldId id="287" r:id="rId9"/>
    <p:sldId id="289" r:id="rId10"/>
    <p:sldId id="288" r:id="rId11"/>
    <p:sldId id="290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16F1B1-61A2-4250-9C6A-0C64049EB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0A115EE-1E7A-4BBD-95E7-0A12895E2D29}"/>
              </a:ext>
            </a:extLst>
          </p:cNvPr>
          <p:cNvSpPr/>
          <p:nvPr/>
        </p:nvSpPr>
        <p:spPr>
          <a:xfrm>
            <a:off x="1881930" y="1838876"/>
            <a:ext cx="9172922" cy="43622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s-AR" sz="7200" dirty="0">
                <a:solidFill>
                  <a:schemeClr val="bg1"/>
                </a:solidFill>
              </a:rPr>
              <a:t>Industria 4.0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Ciberseguridad Industrial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E868E-C00F-4987-921D-B96512E62B67}"/>
              </a:ext>
            </a:extLst>
          </p:cNvPr>
          <p:cNvSpPr txBox="1"/>
          <p:nvPr/>
        </p:nvSpPr>
        <p:spPr>
          <a:xfrm>
            <a:off x="7047638" y="530043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MG. ING. FEDERICO D’ALÍA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938B10C-DA93-46C2-8C75-3E935628549D}"/>
              </a:ext>
            </a:extLst>
          </p:cNvPr>
          <p:cNvCxnSpPr>
            <a:cxnSpLocks/>
          </p:cNvCxnSpPr>
          <p:nvPr/>
        </p:nvCxnSpPr>
        <p:spPr>
          <a:xfrm>
            <a:off x="2417779" y="3429000"/>
            <a:ext cx="7892291" cy="0"/>
          </a:xfrm>
          <a:prstGeom prst="line">
            <a:avLst/>
          </a:prstGeom>
          <a:ln w="38100">
            <a:solidFill>
              <a:srgbClr val="00C8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91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La ciberseguridad en las empresas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ciberseguridad eficiente exige una colaboración público-privada. En la Unión  Europea  existe  una  iniciativa  con  un  proyecto de colaboración público-privada para ayudar a las empresas.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 países  han  de  tener  una  estrategia  nacional  de  ciberseguridad. España  y  muchos  países  de  Latinoamérica  disponen  de  ellas.  La  Unión Europea tiene una estrategia de ciberseguridad a nivel europeo.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Es necesario una concienciación sobre la ciberseguridad en las empresas tanto a nivel directivo como a nivel de empleado.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FF3E5FBD-CF1F-4B3C-AAAF-1AD9053816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6061"/>
          <a:stretch/>
        </p:blipFill>
        <p:spPr>
          <a:xfrm>
            <a:off x="8371487" y="1853755"/>
            <a:ext cx="3744979" cy="2087279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D31A4A3B-F2D6-4D5F-AAC6-942E8F670E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1486" y="4101279"/>
            <a:ext cx="3744979" cy="2108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039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" name="AutoShape 2" descr="https://www.onasystems.net/wp-content/uploads/2017/02/Ataques-en-el-2016-1.jpg">
            <a:extLst>
              <a:ext uri="{FF2B5EF4-FFF2-40B4-BE49-F238E27FC236}">
                <a16:creationId xmlns:a16="http://schemas.microsoft.com/office/drawing/2014/main" id="{CED2CD12-CB9E-497D-84C4-C381E5A41DD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ADCDB67-9E7E-4C89-9197-0EEAC7ADA4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389" y="723900"/>
            <a:ext cx="7590932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560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La ciberseguridad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18D9FD"/>
              </a:buClr>
            </a:pPr>
            <a:r>
              <a:rPr lang="es-AR" sz="2200" dirty="0">
                <a:solidFill>
                  <a:srgbClr val="FFFFFE"/>
                </a:solidFill>
              </a:rPr>
              <a:t>En repetidas ocasiones se asocia el término Ciberseguridad al  concepto de Seguridad de la Información, pero este concepto no es del todo correcto y existen algunas diferencias. “La  Ciberseguridad busca proteger la información digital (activo  de información) existente en los sistemas que se encuentran interconectados, y en consecuencia está comprendida dentro de la Seguridad de la Información”.</a:t>
            </a:r>
          </a:p>
          <a:p>
            <a:pPr algn="just">
              <a:buClr>
                <a:srgbClr val="18D9FD"/>
              </a:buClr>
            </a:pPr>
            <a:r>
              <a:rPr lang="es-AR" sz="2200" dirty="0">
                <a:solidFill>
                  <a:srgbClr val="FFFFFE"/>
                </a:solidFill>
              </a:rPr>
              <a:t>Un activo de información es el conjunto de conocimientos o datos que tienen valor para una organización, mientras que un sistema de información comprende a las aplicaciones,  servicios, activos de tecnologías de información u otros componentes que permiten el manejo de la misma.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12225C6-4520-4240-AF69-B41BA451D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0135" y="1847088"/>
            <a:ext cx="3727682" cy="195120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90BD3376-C073-4F11-87C2-74E50CC675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0135" y="4190401"/>
            <a:ext cx="3727683" cy="201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4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Seguridad de la información vs. ciberseguridad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seguridad de la información tiene un alcance mayor que la ciberseguridad, puesto que la primera busca proteger la  información de riesgos que puedan afectarla, en sus diferentes formas y estados. Por el contrario, la ciberseguridad se  enfoca  principalmente  en  la  información  en  formato  digital  y  los  sistemas interconectados  que  la  procesan,  almacenan  o  transmiten,  por  lo  que  tiene  un mayor acercamiento con la seguridad informática.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A5BDE45-6C50-4300-9C41-E2DF1AD72E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727" r="16420" b="9908"/>
          <a:stretch/>
        </p:blipFill>
        <p:spPr>
          <a:xfrm>
            <a:off x="8378355" y="1847088"/>
            <a:ext cx="3731243" cy="382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647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PRINCIPIOS FUNDAMENTALES DE LA CIBERSEGURIDAD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Las propiedades principales de la ciberseguridad y de la seguridad de la información son: disponibilidad, integridad y confidencialidad.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Otra propiedad importante es el no repudio. Los emisores y receptores de un  mensaje  no  pueden  negar  o  repudiar  el  envío  o recepción de  una información con métodos legales y válidos.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El estándar ISO/IEC 27032 es específico de ciberseguridad.</a:t>
            </a:r>
          </a:p>
          <a:p>
            <a:pPr algn="just">
              <a:buClr>
                <a:srgbClr val="18D9FD"/>
              </a:buClr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49E2A9C-F82A-49A8-B39C-C3102DEC76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12" t="2019" r="9320" b="5129"/>
          <a:stretch/>
        </p:blipFill>
        <p:spPr>
          <a:xfrm>
            <a:off x="8369799" y="1853755"/>
            <a:ext cx="3748355" cy="33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298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INFRAESTRUCTURAS CRÍTICAS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Una infraestructura crítica de un país es una instalación física, red, servicios y equipos físicos cuya interrupción o  destrucción tendrá un impacto mayor en la salud, la seguridad o el bienestar económico de los ciudadanos o en el eficaz funcionamiento de las instituciones del Estado y de las administraciones públicas.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968D7383-DE67-4E03-B55B-A817AD0F2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1650" y="1847088"/>
            <a:ext cx="3804654" cy="2856472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81766EF9-FA97-4CD8-A858-A995EE11BE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1649" y="4901713"/>
            <a:ext cx="3804655" cy="130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291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CICLO DE VIDA DE LA CIBERSEGURIDAD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El  ciclo  de  vida  de  la  ciberseguridad,  según  Telefónica,  consta  de  tres etapas: 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Prevención.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Detección.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Respuesta.</a:t>
            </a:r>
          </a:p>
          <a:p>
            <a:pPr lvl="1" algn="just">
              <a:buClr>
                <a:srgbClr val="18D9FD"/>
              </a:buClr>
            </a:pPr>
            <a:r>
              <a:rPr lang="es-AR" sz="2000" dirty="0">
                <a:solidFill>
                  <a:srgbClr val="FFFFFE"/>
                </a:solidFill>
              </a:rPr>
              <a:t>Y una cuarta etapa transversal: la investigación.</a:t>
            </a:r>
          </a:p>
        </p:txBody>
      </p:sp>
      <p:pic>
        <p:nvPicPr>
          <p:cNvPr id="1026" name="Picture 2" descr="Imagen relacionada">
            <a:extLst>
              <a:ext uri="{FF2B5EF4-FFF2-40B4-BE49-F238E27FC236}">
                <a16:creationId xmlns:a16="http://schemas.microsoft.com/office/drawing/2014/main" id="{90590FDF-43A7-4798-BE0E-710BF74FA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0372" y="1853754"/>
            <a:ext cx="3787210" cy="3984983"/>
          </a:xfrm>
          <a:prstGeom prst="rect">
            <a:avLst/>
          </a:prstGeom>
          <a:solidFill>
            <a:schemeClr val="bg1"/>
          </a:solidFill>
        </p:spPr>
      </p:pic>
    </p:spTree>
    <p:extLst>
      <p:ext uri="{BB962C8B-B14F-4D97-AF65-F5344CB8AC3E}">
        <p14:creationId xmlns:p14="http://schemas.microsoft.com/office/powerpoint/2010/main" val="1441969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La ciber-RESILIENCIA y los ciber-riesgos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 resiliencia  o ciber-resiliencia es un término  muy  utilizado  en la ciberseguridad que se refiere a la capacidad de los sistemas para seguir operando pese a estar sometidos a un ciberataque.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Las organizaciones y empresas están sometidas a ciber-riesgos y, por ello, es recomendable disponer de un seguro de ciber-riesgos.</a:t>
            </a:r>
          </a:p>
          <a:p>
            <a:pPr marL="0" indent="0" algn="just">
              <a:buClr>
                <a:srgbClr val="18D9FD"/>
              </a:buClr>
              <a:buNone/>
            </a:pP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4EB2E38-123D-4114-96D1-B27016529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067" y="4224673"/>
            <a:ext cx="3735819" cy="198489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FE491CB4-69A0-4750-9502-33D0878C98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2680" y="1853755"/>
            <a:ext cx="3719206" cy="211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731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 fontScale="90000"/>
          </a:bodyPr>
          <a:lstStyle/>
          <a:p>
            <a:r>
              <a:rPr lang="es-AR" sz="3300" dirty="0">
                <a:solidFill>
                  <a:srgbClr val="FFFFFE"/>
                </a:solidFill>
              </a:rPr>
              <a:t>LA CIBERSEGURIDAD Y LA INTELIGENCIA ARTIFICIAL</a:t>
            </a:r>
            <a:br>
              <a:rPr lang="es-AR" sz="3000" dirty="0">
                <a:solidFill>
                  <a:srgbClr val="FFFFFE"/>
                </a:solidFill>
              </a:rPr>
            </a:br>
            <a:endParaRPr lang="es-AR" sz="3000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inteligencia artificial está contribuyendo en estos años y lo hará en el futuro  a  la  detección  y  prevención  de  ciber-amenazas,  así  como  en  la  protección contra ciber-delitos, ciber-espionaje, ciber-guerra, etcétera.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729EAE35-98F0-473D-B49B-0E6663E6E8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8246" y="3748588"/>
            <a:ext cx="3691462" cy="246097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EB7DD173-77FE-4BDC-8723-7A4AFA6784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8245" y="1814552"/>
            <a:ext cx="3746889" cy="1676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053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7" name="AutoShape 2" descr="Resultado de imagen para tipos de ciberataques">
            <a:extLst>
              <a:ext uri="{FF2B5EF4-FFF2-40B4-BE49-F238E27FC236}">
                <a16:creationId xmlns:a16="http://schemas.microsoft.com/office/drawing/2014/main" id="{5A2256AA-F027-4F24-A62A-1885B1A069F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5561A2E-3FFC-4638-8C20-EC853A8C2D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56"/>
          <a:stretch/>
        </p:blipFill>
        <p:spPr>
          <a:xfrm>
            <a:off x="68744" y="956394"/>
            <a:ext cx="7902238" cy="46404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E5BB0B8-F1E4-4CD4-9C04-2AD916D56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568"/>
          <a:stretch/>
        </p:blipFill>
        <p:spPr>
          <a:xfrm>
            <a:off x="8039726" y="505145"/>
            <a:ext cx="4083530" cy="5847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617174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204</TotalTime>
  <Words>552</Words>
  <Application>Microsoft Office PowerPoint</Application>
  <PresentationFormat>Panorámica</PresentationFormat>
  <Paragraphs>29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Galería</vt:lpstr>
      <vt:lpstr>Industria 4.0</vt:lpstr>
      <vt:lpstr>La ciberseguridad</vt:lpstr>
      <vt:lpstr>Seguridad de la información vs. ciberseguridad</vt:lpstr>
      <vt:lpstr>PRINCIPIOS FUNDAMENTALES DE LA CIBERSEGURIDAD</vt:lpstr>
      <vt:lpstr>INFRAESTRUCTURAS CRÍTICAS</vt:lpstr>
      <vt:lpstr>CICLO DE VIDA DE LA CIBERSEGURIDAD</vt:lpstr>
      <vt:lpstr>La ciber-RESILIENCIA y los ciber-riesgos</vt:lpstr>
      <vt:lpstr>LA CIBERSEGURIDAD Y LA INTELIGENCIA ARTIFICIAL </vt:lpstr>
      <vt:lpstr>Presentación de PowerPoint</vt:lpstr>
      <vt:lpstr>La ciberseguridad en las empresas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 4.0</dc:title>
  <dc:creator>Leo Colloca</dc:creator>
  <cp:lastModifiedBy>Leo Colloca</cp:lastModifiedBy>
  <cp:revision>19</cp:revision>
  <dcterms:created xsi:type="dcterms:W3CDTF">2019-02-13T04:38:22Z</dcterms:created>
  <dcterms:modified xsi:type="dcterms:W3CDTF">2019-02-16T22:39:22Z</dcterms:modified>
</cp:coreProperties>
</file>